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1" r:id="rId5"/>
    <p:sldId id="264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0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6" y="132"/>
      </p:cViewPr>
      <p:guideLst>
        <p:guide orient="horz" pos="2137"/>
        <p:guide pos="30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77ABD7-D707-4811-9AF0-BC5A5D09E73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2B2138-B1C4-4D0C-97B2-74244B78FDFD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3600" dirty="0"/>
            <a:t>Date de création AC56 : </a:t>
          </a:r>
          <a:r>
            <a:rPr lang="en-US" sz="4800" b="0" dirty="0"/>
            <a:t>1992</a:t>
          </a:r>
        </a:p>
      </dgm:t>
    </dgm:pt>
    <dgm:pt modelId="{07E7982E-A179-4C33-AFA8-DC1911175691}" type="parTrans" cxnId="{34EEB15E-259D-430C-9B32-AC903D5C75A6}">
      <dgm:prSet/>
      <dgm:spPr/>
      <dgm:t>
        <a:bodyPr/>
        <a:lstStyle/>
        <a:p>
          <a:endParaRPr lang="en-US"/>
        </a:p>
      </dgm:t>
    </dgm:pt>
    <dgm:pt modelId="{E2B72532-17A8-489B-AB32-A579C6FC857A}" type="sibTrans" cxnId="{34EEB15E-259D-430C-9B32-AC903D5C75A6}">
      <dgm:prSet/>
      <dgm:spPr/>
      <dgm:t>
        <a:bodyPr/>
        <a:lstStyle/>
        <a:p>
          <a:endParaRPr lang="en-US"/>
        </a:p>
      </dgm:t>
    </dgm:pt>
    <dgm:pt modelId="{334558CD-9577-49C6-A0C8-B0DA5F9C164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sz="3600" dirty="0"/>
            <a:t>Nombre d’adhérents depuis 2014 : plus de 350 </a:t>
          </a:r>
          <a:endParaRPr lang="en-US" sz="4800" b="0" dirty="0"/>
        </a:p>
      </dgm:t>
    </dgm:pt>
    <dgm:pt modelId="{319D1AF3-FC7B-446E-84D5-5AB37EB637F5}" type="parTrans" cxnId="{C56AC04E-7D99-4984-9B60-DA19073C0419}">
      <dgm:prSet/>
      <dgm:spPr/>
      <dgm:t>
        <a:bodyPr/>
        <a:lstStyle/>
        <a:p>
          <a:endParaRPr lang="en-US"/>
        </a:p>
      </dgm:t>
    </dgm:pt>
    <dgm:pt modelId="{B9FE97D3-991D-428D-AED0-5E47E901229C}" type="sibTrans" cxnId="{C56AC04E-7D99-4984-9B60-DA19073C0419}">
      <dgm:prSet/>
      <dgm:spPr/>
      <dgm:t>
        <a:bodyPr/>
        <a:lstStyle/>
        <a:p>
          <a:endParaRPr lang="en-US"/>
        </a:p>
      </dgm:t>
    </dgm:pt>
    <dgm:pt modelId="{B2E73EF4-3159-43A3-AAED-6F4058A61CA0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600" b="0" dirty="0"/>
            <a:t>Nombre d’adhérents 2021 : 52</a:t>
          </a:r>
          <a:endParaRPr lang="en-US" sz="4800" b="1" dirty="0"/>
        </a:p>
      </dgm:t>
    </dgm:pt>
    <dgm:pt modelId="{BB3C55CF-41C4-40FD-B860-240DC4872F7F}" type="sibTrans" cxnId="{4806D431-32BD-4246-8001-05A1F4D7CE1D}">
      <dgm:prSet/>
      <dgm:spPr/>
      <dgm:t>
        <a:bodyPr/>
        <a:lstStyle/>
        <a:p>
          <a:endParaRPr lang="en-US"/>
        </a:p>
      </dgm:t>
    </dgm:pt>
    <dgm:pt modelId="{E6EBD6C3-D512-495E-8183-B97FA207EFB0}" type="parTrans" cxnId="{4806D431-32BD-4246-8001-05A1F4D7CE1D}">
      <dgm:prSet/>
      <dgm:spPr/>
      <dgm:t>
        <a:bodyPr/>
        <a:lstStyle/>
        <a:p>
          <a:endParaRPr lang="en-US"/>
        </a:p>
      </dgm:t>
    </dgm:pt>
    <dgm:pt modelId="{4954F795-315D-46B2-A9AB-06EBB58CF867}" type="pres">
      <dgm:prSet presAssocID="{5377ABD7-D707-4811-9AF0-BC5A5D09E73D}" presName="linear" presStyleCnt="0">
        <dgm:presLayoutVars>
          <dgm:animLvl val="lvl"/>
          <dgm:resizeHandles val="exact"/>
        </dgm:presLayoutVars>
      </dgm:prSet>
      <dgm:spPr/>
    </dgm:pt>
    <dgm:pt modelId="{B3E1229C-B1F5-410C-A50D-731E1B2F2065}" type="pres">
      <dgm:prSet presAssocID="{262B2138-B1C4-4D0C-97B2-74244B78FDFD}" presName="parentText" presStyleLbl="node1" presStyleIdx="0" presStyleCnt="3" custLinFactNeighborX="671" custLinFactNeighborY="-113">
        <dgm:presLayoutVars>
          <dgm:chMax val="0"/>
          <dgm:bulletEnabled val="1"/>
        </dgm:presLayoutVars>
      </dgm:prSet>
      <dgm:spPr/>
    </dgm:pt>
    <dgm:pt modelId="{205704FC-C891-4313-A5DE-1A332FE31786}" type="pres">
      <dgm:prSet presAssocID="{E2B72532-17A8-489B-AB32-A579C6FC857A}" presName="spacer" presStyleCnt="0"/>
      <dgm:spPr/>
    </dgm:pt>
    <dgm:pt modelId="{EDB64528-8F2D-4994-8963-EAAF97985815}" type="pres">
      <dgm:prSet presAssocID="{B2E73EF4-3159-43A3-AAED-6F4058A61CA0}" presName="parentText" presStyleLbl="node1" presStyleIdx="1" presStyleCnt="3" custLinFactY="106579" custLinFactNeighborX="168" custLinFactNeighborY="200000">
        <dgm:presLayoutVars>
          <dgm:chMax val="0"/>
          <dgm:bulletEnabled val="1"/>
        </dgm:presLayoutVars>
      </dgm:prSet>
      <dgm:spPr/>
    </dgm:pt>
    <dgm:pt modelId="{2AA298D7-7E15-487F-BF54-09C59C26B419}" type="pres">
      <dgm:prSet presAssocID="{BB3C55CF-41C4-40FD-B860-240DC4872F7F}" presName="spacer" presStyleCnt="0"/>
      <dgm:spPr/>
    </dgm:pt>
    <dgm:pt modelId="{FB46001E-B920-407A-9B95-BC2011ABBDCD}" type="pres">
      <dgm:prSet presAssocID="{334558CD-9577-49C6-A0C8-B0DA5F9C1643}" presName="parentText" presStyleLbl="node1" presStyleIdx="2" presStyleCnt="3" custLinFactY="-100000" custLinFactNeighborX="336" custLinFactNeighborY="-100000">
        <dgm:presLayoutVars>
          <dgm:chMax val="0"/>
          <dgm:bulletEnabled val="1"/>
        </dgm:presLayoutVars>
      </dgm:prSet>
      <dgm:spPr/>
    </dgm:pt>
  </dgm:ptLst>
  <dgm:cxnLst>
    <dgm:cxn modelId="{4806D431-32BD-4246-8001-05A1F4D7CE1D}" srcId="{5377ABD7-D707-4811-9AF0-BC5A5D09E73D}" destId="{B2E73EF4-3159-43A3-AAED-6F4058A61CA0}" srcOrd="1" destOrd="0" parTransId="{E6EBD6C3-D512-495E-8183-B97FA207EFB0}" sibTransId="{BB3C55CF-41C4-40FD-B860-240DC4872F7F}"/>
    <dgm:cxn modelId="{47221B34-91C9-4501-99E8-C19845B13C46}" type="presOf" srcId="{334558CD-9577-49C6-A0C8-B0DA5F9C1643}" destId="{FB46001E-B920-407A-9B95-BC2011ABBDCD}" srcOrd="0" destOrd="0" presId="urn:microsoft.com/office/officeart/2005/8/layout/vList2"/>
    <dgm:cxn modelId="{34EEB15E-259D-430C-9B32-AC903D5C75A6}" srcId="{5377ABD7-D707-4811-9AF0-BC5A5D09E73D}" destId="{262B2138-B1C4-4D0C-97B2-74244B78FDFD}" srcOrd="0" destOrd="0" parTransId="{07E7982E-A179-4C33-AFA8-DC1911175691}" sibTransId="{E2B72532-17A8-489B-AB32-A579C6FC857A}"/>
    <dgm:cxn modelId="{46EC0E63-12A9-474F-AFE2-8DB7C3958FD4}" type="presOf" srcId="{262B2138-B1C4-4D0C-97B2-74244B78FDFD}" destId="{B3E1229C-B1F5-410C-A50D-731E1B2F2065}" srcOrd="0" destOrd="0" presId="urn:microsoft.com/office/officeart/2005/8/layout/vList2"/>
    <dgm:cxn modelId="{C56AC04E-7D99-4984-9B60-DA19073C0419}" srcId="{5377ABD7-D707-4811-9AF0-BC5A5D09E73D}" destId="{334558CD-9577-49C6-A0C8-B0DA5F9C1643}" srcOrd="2" destOrd="0" parTransId="{319D1AF3-FC7B-446E-84D5-5AB37EB637F5}" sibTransId="{B9FE97D3-991D-428D-AED0-5E47E901229C}"/>
    <dgm:cxn modelId="{41C0C5CD-C788-411C-9AE8-32AF01481CEB}" type="presOf" srcId="{B2E73EF4-3159-43A3-AAED-6F4058A61CA0}" destId="{EDB64528-8F2D-4994-8963-EAAF97985815}" srcOrd="0" destOrd="0" presId="urn:microsoft.com/office/officeart/2005/8/layout/vList2"/>
    <dgm:cxn modelId="{EDAD18FD-A0EB-449B-A7AE-6746EE8BD3D3}" type="presOf" srcId="{5377ABD7-D707-4811-9AF0-BC5A5D09E73D}" destId="{4954F795-315D-46B2-A9AB-06EBB58CF867}" srcOrd="0" destOrd="0" presId="urn:microsoft.com/office/officeart/2005/8/layout/vList2"/>
    <dgm:cxn modelId="{294ED868-6440-40AF-9060-3595564F4A5A}" type="presParOf" srcId="{4954F795-315D-46B2-A9AB-06EBB58CF867}" destId="{B3E1229C-B1F5-410C-A50D-731E1B2F2065}" srcOrd="0" destOrd="0" presId="urn:microsoft.com/office/officeart/2005/8/layout/vList2"/>
    <dgm:cxn modelId="{D85FE4DA-60B4-42E8-BBE3-2A50DBEDDEEC}" type="presParOf" srcId="{4954F795-315D-46B2-A9AB-06EBB58CF867}" destId="{205704FC-C891-4313-A5DE-1A332FE31786}" srcOrd="1" destOrd="0" presId="urn:microsoft.com/office/officeart/2005/8/layout/vList2"/>
    <dgm:cxn modelId="{515D6CD3-CD73-45AE-B281-DF516D79C2AA}" type="presParOf" srcId="{4954F795-315D-46B2-A9AB-06EBB58CF867}" destId="{EDB64528-8F2D-4994-8963-EAAF97985815}" srcOrd="2" destOrd="0" presId="urn:microsoft.com/office/officeart/2005/8/layout/vList2"/>
    <dgm:cxn modelId="{8909F7C8-5842-4236-A09B-B61F74F59504}" type="presParOf" srcId="{4954F795-315D-46B2-A9AB-06EBB58CF867}" destId="{2AA298D7-7E15-487F-BF54-09C59C26B419}" srcOrd="3" destOrd="0" presId="urn:microsoft.com/office/officeart/2005/8/layout/vList2"/>
    <dgm:cxn modelId="{6FC8312A-41BC-434F-801B-8EE2EDA0DF2B}" type="presParOf" srcId="{4954F795-315D-46B2-A9AB-06EBB58CF867}" destId="{FB46001E-B920-407A-9B95-BC2011ABBD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77ABD7-D707-4811-9AF0-BC5A5D09E73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196EF5A-D619-4201-A112-922271BF7AA0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3600" b="0" dirty="0"/>
            <a:t>Nombre de contacts professionnels </a:t>
          </a:r>
          <a:r>
            <a:rPr lang="en-US" sz="4400" b="0" dirty="0"/>
            <a:t>: </a:t>
          </a:r>
          <a:r>
            <a:rPr lang="en-US" sz="4400" b="1" dirty="0"/>
            <a:t>1545</a:t>
          </a:r>
        </a:p>
      </dgm:t>
    </dgm:pt>
    <dgm:pt modelId="{92C137B7-5F6A-43A8-9BDD-8A252B2F4FC0}" type="parTrans" cxnId="{7A3AB793-E05D-404A-B336-B55AD5218817}">
      <dgm:prSet/>
      <dgm:spPr/>
      <dgm:t>
        <a:bodyPr/>
        <a:lstStyle/>
        <a:p>
          <a:endParaRPr lang="fr-FR"/>
        </a:p>
      </dgm:t>
    </dgm:pt>
    <dgm:pt modelId="{F574B8DA-C90F-4C39-9D6F-7CCDDD3B542E}" type="sibTrans" cxnId="{7A3AB793-E05D-404A-B336-B55AD5218817}">
      <dgm:prSet/>
      <dgm:spPr/>
      <dgm:t>
        <a:bodyPr/>
        <a:lstStyle/>
        <a:p>
          <a:endParaRPr lang="fr-FR"/>
        </a:p>
      </dgm:t>
    </dgm:pt>
    <dgm:pt modelId="{B2E73EF4-3159-43A3-AAED-6F4058A61CA0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600" b="0" dirty="0" err="1"/>
            <a:t>Entreprises</a:t>
          </a:r>
          <a:r>
            <a:rPr lang="en-US" sz="3600" b="0" dirty="0"/>
            <a:t>, Institutions, APEC, Pole Emploi, AGIR abcd, Vannes </a:t>
          </a:r>
          <a:r>
            <a:rPr lang="en-US" sz="3600" b="0" dirty="0" err="1"/>
            <a:t>Agglo</a:t>
          </a:r>
          <a:endParaRPr lang="en-US" sz="3600" b="0" dirty="0"/>
        </a:p>
      </dgm:t>
    </dgm:pt>
    <dgm:pt modelId="{BB3C55CF-41C4-40FD-B860-240DC4872F7F}" type="sibTrans" cxnId="{4806D431-32BD-4246-8001-05A1F4D7CE1D}">
      <dgm:prSet/>
      <dgm:spPr/>
      <dgm:t>
        <a:bodyPr/>
        <a:lstStyle/>
        <a:p>
          <a:endParaRPr lang="en-US"/>
        </a:p>
      </dgm:t>
    </dgm:pt>
    <dgm:pt modelId="{E6EBD6C3-D512-495E-8183-B97FA207EFB0}" type="parTrans" cxnId="{4806D431-32BD-4246-8001-05A1F4D7CE1D}">
      <dgm:prSet/>
      <dgm:spPr/>
      <dgm:t>
        <a:bodyPr/>
        <a:lstStyle/>
        <a:p>
          <a:endParaRPr lang="en-US"/>
        </a:p>
      </dgm:t>
    </dgm:pt>
    <dgm:pt modelId="{4954F795-315D-46B2-A9AB-06EBB58CF867}" type="pres">
      <dgm:prSet presAssocID="{5377ABD7-D707-4811-9AF0-BC5A5D09E73D}" presName="linear" presStyleCnt="0">
        <dgm:presLayoutVars>
          <dgm:animLvl val="lvl"/>
          <dgm:resizeHandles val="exact"/>
        </dgm:presLayoutVars>
      </dgm:prSet>
      <dgm:spPr/>
    </dgm:pt>
    <dgm:pt modelId="{50771AED-E01E-4C6D-94EB-88D8648C280C}" type="pres">
      <dgm:prSet presAssocID="{7196EF5A-D619-4201-A112-922271BF7AA0}" presName="parentText" presStyleLbl="node1" presStyleIdx="0" presStyleCnt="2" custLinFactNeighborX="671" custLinFactNeighborY="-113">
        <dgm:presLayoutVars>
          <dgm:chMax val="0"/>
          <dgm:bulletEnabled val="1"/>
        </dgm:presLayoutVars>
      </dgm:prSet>
      <dgm:spPr/>
    </dgm:pt>
    <dgm:pt modelId="{AAF452B5-AFA4-4967-A000-2A116EF5E915}" type="pres">
      <dgm:prSet presAssocID="{F574B8DA-C90F-4C39-9D6F-7CCDDD3B542E}" presName="spacer" presStyleCnt="0"/>
      <dgm:spPr/>
    </dgm:pt>
    <dgm:pt modelId="{EDB64528-8F2D-4994-8963-EAAF97985815}" type="pres">
      <dgm:prSet presAssocID="{B2E73EF4-3159-43A3-AAED-6F4058A61CA0}" presName="parentText" presStyleLbl="node1" presStyleIdx="1" presStyleCnt="2" custLinFactY="24644" custLinFactNeighborX="487" custLinFactNeighborY="100000">
        <dgm:presLayoutVars>
          <dgm:chMax val="0"/>
          <dgm:bulletEnabled val="1"/>
        </dgm:presLayoutVars>
      </dgm:prSet>
      <dgm:spPr/>
    </dgm:pt>
  </dgm:ptLst>
  <dgm:cxnLst>
    <dgm:cxn modelId="{4806D431-32BD-4246-8001-05A1F4D7CE1D}" srcId="{5377ABD7-D707-4811-9AF0-BC5A5D09E73D}" destId="{B2E73EF4-3159-43A3-AAED-6F4058A61CA0}" srcOrd="1" destOrd="0" parTransId="{E6EBD6C3-D512-495E-8183-B97FA207EFB0}" sibTransId="{BB3C55CF-41C4-40FD-B860-240DC4872F7F}"/>
    <dgm:cxn modelId="{DD08EE3D-2C25-4C8F-97BB-299AAEB1EF9A}" type="presOf" srcId="{7196EF5A-D619-4201-A112-922271BF7AA0}" destId="{50771AED-E01E-4C6D-94EB-88D8648C280C}" srcOrd="0" destOrd="0" presId="urn:microsoft.com/office/officeart/2005/8/layout/vList2"/>
    <dgm:cxn modelId="{7A3AB793-E05D-404A-B336-B55AD5218817}" srcId="{5377ABD7-D707-4811-9AF0-BC5A5D09E73D}" destId="{7196EF5A-D619-4201-A112-922271BF7AA0}" srcOrd="0" destOrd="0" parTransId="{92C137B7-5F6A-43A8-9BDD-8A252B2F4FC0}" sibTransId="{F574B8DA-C90F-4C39-9D6F-7CCDDD3B542E}"/>
    <dgm:cxn modelId="{41C0C5CD-C788-411C-9AE8-32AF01481CEB}" type="presOf" srcId="{B2E73EF4-3159-43A3-AAED-6F4058A61CA0}" destId="{EDB64528-8F2D-4994-8963-EAAF97985815}" srcOrd="0" destOrd="0" presId="urn:microsoft.com/office/officeart/2005/8/layout/vList2"/>
    <dgm:cxn modelId="{EDAD18FD-A0EB-449B-A7AE-6746EE8BD3D3}" type="presOf" srcId="{5377ABD7-D707-4811-9AF0-BC5A5D09E73D}" destId="{4954F795-315D-46B2-A9AB-06EBB58CF867}" srcOrd="0" destOrd="0" presId="urn:microsoft.com/office/officeart/2005/8/layout/vList2"/>
    <dgm:cxn modelId="{E95F98C4-C759-4698-AE37-3DFB32E7C660}" type="presParOf" srcId="{4954F795-315D-46B2-A9AB-06EBB58CF867}" destId="{50771AED-E01E-4C6D-94EB-88D8648C280C}" srcOrd="0" destOrd="0" presId="urn:microsoft.com/office/officeart/2005/8/layout/vList2"/>
    <dgm:cxn modelId="{C6E5A280-697A-439E-9443-05929EF9DF56}" type="presParOf" srcId="{4954F795-315D-46B2-A9AB-06EBB58CF867}" destId="{AAF452B5-AFA4-4967-A000-2A116EF5E915}" srcOrd="1" destOrd="0" presId="urn:microsoft.com/office/officeart/2005/8/layout/vList2"/>
    <dgm:cxn modelId="{515D6CD3-CD73-45AE-B281-DF516D79C2AA}" type="presParOf" srcId="{4954F795-315D-46B2-A9AB-06EBB58CF867}" destId="{EDB64528-8F2D-4994-8963-EAAF9798581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77ABD7-D707-4811-9AF0-BC5A5D09E73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4558CD-9577-49C6-A0C8-B0DA5F9C164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sz="4800" b="1" dirty="0"/>
        </a:p>
      </dgm:t>
    </dgm:pt>
    <dgm:pt modelId="{319D1AF3-FC7B-446E-84D5-5AB37EB637F5}" type="parTrans" cxnId="{C56AC04E-7D99-4984-9B60-DA19073C0419}">
      <dgm:prSet/>
      <dgm:spPr/>
      <dgm:t>
        <a:bodyPr/>
        <a:lstStyle/>
        <a:p>
          <a:endParaRPr lang="en-US"/>
        </a:p>
      </dgm:t>
    </dgm:pt>
    <dgm:pt modelId="{B9FE97D3-991D-428D-AED0-5E47E901229C}" type="sibTrans" cxnId="{C56AC04E-7D99-4984-9B60-DA19073C0419}">
      <dgm:prSet/>
      <dgm:spPr/>
      <dgm:t>
        <a:bodyPr/>
        <a:lstStyle/>
        <a:p>
          <a:endParaRPr lang="en-US"/>
        </a:p>
      </dgm:t>
    </dgm:pt>
    <dgm:pt modelId="{7196EF5A-D619-4201-A112-922271BF7AA0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4000" b="0" dirty="0"/>
            <a:t>Que vous a apporté AC56 ?</a:t>
          </a:r>
        </a:p>
      </dgm:t>
    </dgm:pt>
    <dgm:pt modelId="{92C137B7-5F6A-43A8-9BDD-8A252B2F4FC0}" type="parTrans" cxnId="{7A3AB793-E05D-404A-B336-B55AD5218817}">
      <dgm:prSet/>
      <dgm:spPr/>
      <dgm:t>
        <a:bodyPr/>
        <a:lstStyle/>
        <a:p>
          <a:endParaRPr lang="fr-FR"/>
        </a:p>
      </dgm:t>
    </dgm:pt>
    <dgm:pt modelId="{F574B8DA-C90F-4C39-9D6F-7CCDDD3B542E}" type="sibTrans" cxnId="{7A3AB793-E05D-404A-B336-B55AD5218817}">
      <dgm:prSet/>
      <dgm:spPr/>
      <dgm:t>
        <a:bodyPr/>
        <a:lstStyle/>
        <a:p>
          <a:endParaRPr lang="fr-FR"/>
        </a:p>
      </dgm:t>
    </dgm:pt>
    <dgm:pt modelId="{4954F795-315D-46B2-A9AB-06EBB58CF867}" type="pres">
      <dgm:prSet presAssocID="{5377ABD7-D707-4811-9AF0-BC5A5D09E73D}" presName="linear" presStyleCnt="0">
        <dgm:presLayoutVars>
          <dgm:animLvl val="lvl"/>
          <dgm:resizeHandles val="exact"/>
        </dgm:presLayoutVars>
      </dgm:prSet>
      <dgm:spPr/>
    </dgm:pt>
    <dgm:pt modelId="{50771AED-E01E-4C6D-94EB-88D8648C280C}" type="pres">
      <dgm:prSet presAssocID="{7196EF5A-D619-4201-A112-922271BF7AA0}" presName="parentText" presStyleLbl="node1" presStyleIdx="0" presStyleCnt="2" custLinFactY="-106103" custLinFactNeighborX="-1034" custLinFactNeighborY="-200000">
        <dgm:presLayoutVars>
          <dgm:chMax val="0"/>
          <dgm:bulletEnabled val="1"/>
        </dgm:presLayoutVars>
      </dgm:prSet>
      <dgm:spPr/>
    </dgm:pt>
    <dgm:pt modelId="{AAF452B5-AFA4-4967-A000-2A116EF5E915}" type="pres">
      <dgm:prSet presAssocID="{F574B8DA-C90F-4C39-9D6F-7CCDDD3B542E}" presName="spacer" presStyleCnt="0"/>
      <dgm:spPr/>
    </dgm:pt>
    <dgm:pt modelId="{FB46001E-B920-407A-9B95-BC2011ABBDCD}" type="pres">
      <dgm:prSet presAssocID="{334558CD-9577-49C6-A0C8-B0DA5F9C1643}" presName="parentText" presStyleLbl="node1" presStyleIdx="1" presStyleCnt="2" custScaleY="169528" custLinFactY="17019" custLinFactNeighborY="100000">
        <dgm:presLayoutVars>
          <dgm:chMax val="0"/>
          <dgm:bulletEnabled val="1"/>
        </dgm:presLayoutVars>
      </dgm:prSet>
      <dgm:spPr/>
    </dgm:pt>
  </dgm:ptLst>
  <dgm:cxnLst>
    <dgm:cxn modelId="{47221B34-91C9-4501-99E8-C19845B13C46}" type="presOf" srcId="{334558CD-9577-49C6-A0C8-B0DA5F9C1643}" destId="{FB46001E-B920-407A-9B95-BC2011ABBDCD}" srcOrd="0" destOrd="0" presId="urn:microsoft.com/office/officeart/2005/8/layout/vList2"/>
    <dgm:cxn modelId="{DD08EE3D-2C25-4C8F-97BB-299AAEB1EF9A}" type="presOf" srcId="{7196EF5A-D619-4201-A112-922271BF7AA0}" destId="{50771AED-E01E-4C6D-94EB-88D8648C280C}" srcOrd="0" destOrd="0" presId="urn:microsoft.com/office/officeart/2005/8/layout/vList2"/>
    <dgm:cxn modelId="{C56AC04E-7D99-4984-9B60-DA19073C0419}" srcId="{5377ABD7-D707-4811-9AF0-BC5A5D09E73D}" destId="{334558CD-9577-49C6-A0C8-B0DA5F9C1643}" srcOrd="1" destOrd="0" parTransId="{319D1AF3-FC7B-446E-84D5-5AB37EB637F5}" sibTransId="{B9FE97D3-991D-428D-AED0-5E47E901229C}"/>
    <dgm:cxn modelId="{7A3AB793-E05D-404A-B336-B55AD5218817}" srcId="{5377ABD7-D707-4811-9AF0-BC5A5D09E73D}" destId="{7196EF5A-D619-4201-A112-922271BF7AA0}" srcOrd="0" destOrd="0" parTransId="{92C137B7-5F6A-43A8-9BDD-8A252B2F4FC0}" sibTransId="{F574B8DA-C90F-4C39-9D6F-7CCDDD3B542E}"/>
    <dgm:cxn modelId="{EDAD18FD-A0EB-449B-A7AE-6746EE8BD3D3}" type="presOf" srcId="{5377ABD7-D707-4811-9AF0-BC5A5D09E73D}" destId="{4954F795-315D-46B2-A9AB-06EBB58CF867}" srcOrd="0" destOrd="0" presId="urn:microsoft.com/office/officeart/2005/8/layout/vList2"/>
    <dgm:cxn modelId="{E95F98C4-C759-4698-AE37-3DFB32E7C660}" type="presParOf" srcId="{4954F795-315D-46B2-A9AB-06EBB58CF867}" destId="{50771AED-E01E-4C6D-94EB-88D8648C280C}" srcOrd="0" destOrd="0" presId="urn:microsoft.com/office/officeart/2005/8/layout/vList2"/>
    <dgm:cxn modelId="{C6E5A280-697A-439E-9443-05929EF9DF56}" type="presParOf" srcId="{4954F795-315D-46B2-A9AB-06EBB58CF867}" destId="{AAF452B5-AFA4-4967-A000-2A116EF5E915}" srcOrd="1" destOrd="0" presId="urn:microsoft.com/office/officeart/2005/8/layout/vList2"/>
    <dgm:cxn modelId="{6FC8312A-41BC-434F-801B-8EE2EDA0DF2B}" type="presParOf" srcId="{4954F795-315D-46B2-A9AB-06EBB58CF867}" destId="{FB46001E-B920-407A-9B95-BC2011ABBDC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77ABD7-D707-4811-9AF0-BC5A5D09E73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E73EF4-3159-43A3-AAED-6F4058A61CA0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200" b="0" dirty="0"/>
            <a:t>Formation, Ateliers, Coaching, Co working </a:t>
          </a:r>
        </a:p>
      </dgm:t>
    </dgm:pt>
    <dgm:pt modelId="{E6EBD6C3-D512-495E-8183-B97FA207EFB0}" type="parTrans" cxnId="{4806D431-32BD-4246-8001-05A1F4D7CE1D}">
      <dgm:prSet/>
      <dgm:spPr/>
      <dgm:t>
        <a:bodyPr/>
        <a:lstStyle/>
        <a:p>
          <a:endParaRPr lang="en-US"/>
        </a:p>
      </dgm:t>
    </dgm:pt>
    <dgm:pt modelId="{BB3C55CF-41C4-40FD-B860-240DC4872F7F}" type="sibTrans" cxnId="{4806D431-32BD-4246-8001-05A1F4D7CE1D}">
      <dgm:prSet/>
      <dgm:spPr/>
      <dgm:t>
        <a:bodyPr/>
        <a:lstStyle/>
        <a:p>
          <a:endParaRPr lang="en-US"/>
        </a:p>
      </dgm:t>
    </dgm:pt>
    <dgm:pt modelId="{334558CD-9577-49C6-A0C8-B0DA5F9C164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3200" b="0" dirty="0"/>
            <a:t>Les Mardis et Jeudis </a:t>
          </a:r>
          <a:endParaRPr lang="en-US" sz="3200" b="1" dirty="0"/>
        </a:p>
      </dgm:t>
    </dgm:pt>
    <dgm:pt modelId="{319D1AF3-FC7B-446E-84D5-5AB37EB637F5}" type="parTrans" cxnId="{C56AC04E-7D99-4984-9B60-DA19073C0419}">
      <dgm:prSet/>
      <dgm:spPr/>
      <dgm:t>
        <a:bodyPr/>
        <a:lstStyle/>
        <a:p>
          <a:endParaRPr lang="en-US"/>
        </a:p>
      </dgm:t>
    </dgm:pt>
    <dgm:pt modelId="{B9FE97D3-991D-428D-AED0-5E47E901229C}" type="sibTrans" cxnId="{C56AC04E-7D99-4984-9B60-DA19073C0419}">
      <dgm:prSet/>
      <dgm:spPr/>
      <dgm:t>
        <a:bodyPr/>
        <a:lstStyle/>
        <a:p>
          <a:endParaRPr lang="en-US"/>
        </a:p>
      </dgm:t>
    </dgm:pt>
    <dgm:pt modelId="{7196EF5A-D619-4201-A112-922271BF7AA0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3200" b="0" dirty="0"/>
            <a:t>Distanciel ou Présentiel AC56 sait s’adapter aux règles sanitaires sans en impacter son activité</a:t>
          </a:r>
        </a:p>
      </dgm:t>
    </dgm:pt>
    <dgm:pt modelId="{92C137B7-5F6A-43A8-9BDD-8A252B2F4FC0}" type="parTrans" cxnId="{7A3AB793-E05D-404A-B336-B55AD5218817}">
      <dgm:prSet/>
      <dgm:spPr/>
      <dgm:t>
        <a:bodyPr/>
        <a:lstStyle/>
        <a:p>
          <a:endParaRPr lang="fr-FR"/>
        </a:p>
      </dgm:t>
    </dgm:pt>
    <dgm:pt modelId="{F574B8DA-C90F-4C39-9D6F-7CCDDD3B542E}" type="sibTrans" cxnId="{7A3AB793-E05D-404A-B336-B55AD5218817}">
      <dgm:prSet/>
      <dgm:spPr/>
      <dgm:t>
        <a:bodyPr/>
        <a:lstStyle/>
        <a:p>
          <a:endParaRPr lang="fr-FR"/>
        </a:p>
      </dgm:t>
    </dgm:pt>
    <dgm:pt modelId="{4954F795-315D-46B2-A9AB-06EBB58CF867}" type="pres">
      <dgm:prSet presAssocID="{5377ABD7-D707-4811-9AF0-BC5A5D09E73D}" presName="linear" presStyleCnt="0">
        <dgm:presLayoutVars>
          <dgm:animLvl val="lvl"/>
          <dgm:resizeHandles val="exact"/>
        </dgm:presLayoutVars>
      </dgm:prSet>
      <dgm:spPr/>
    </dgm:pt>
    <dgm:pt modelId="{50771AED-E01E-4C6D-94EB-88D8648C280C}" type="pres">
      <dgm:prSet presAssocID="{7196EF5A-D619-4201-A112-922271BF7AA0}" presName="parentText" presStyleLbl="node1" presStyleIdx="0" presStyleCnt="3" custScaleY="120076" custLinFactY="-26636" custLinFactNeighborX="-324" custLinFactNeighborY="-100000">
        <dgm:presLayoutVars>
          <dgm:chMax val="0"/>
          <dgm:bulletEnabled val="1"/>
        </dgm:presLayoutVars>
      </dgm:prSet>
      <dgm:spPr/>
    </dgm:pt>
    <dgm:pt modelId="{AAF452B5-AFA4-4967-A000-2A116EF5E915}" type="pres">
      <dgm:prSet presAssocID="{F574B8DA-C90F-4C39-9D6F-7CCDDD3B542E}" presName="spacer" presStyleCnt="0"/>
      <dgm:spPr/>
    </dgm:pt>
    <dgm:pt modelId="{EDB64528-8F2D-4994-8963-EAAF97985815}" type="pres">
      <dgm:prSet presAssocID="{B2E73EF4-3159-43A3-AAED-6F4058A61CA0}" presName="parentText" presStyleLbl="node1" presStyleIdx="1" presStyleCnt="3" custLinFactY="119573" custLinFactNeighborX="811" custLinFactNeighborY="200000">
        <dgm:presLayoutVars>
          <dgm:chMax val="0"/>
          <dgm:bulletEnabled val="1"/>
        </dgm:presLayoutVars>
      </dgm:prSet>
      <dgm:spPr/>
    </dgm:pt>
    <dgm:pt modelId="{2AA298D7-7E15-487F-BF54-09C59C26B419}" type="pres">
      <dgm:prSet presAssocID="{BB3C55CF-41C4-40FD-B860-240DC4872F7F}" presName="spacer" presStyleCnt="0"/>
      <dgm:spPr/>
    </dgm:pt>
    <dgm:pt modelId="{FB46001E-B920-407A-9B95-BC2011ABBDCD}" type="pres">
      <dgm:prSet presAssocID="{334558CD-9577-49C6-A0C8-B0DA5F9C1643}" presName="parentText" presStyleLbl="node1" presStyleIdx="2" presStyleCnt="3" custScaleY="52957" custLinFactY="-102029" custLinFactNeighborX="811" custLinFactNeighborY="-200000">
        <dgm:presLayoutVars>
          <dgm:chMax val="0"/>
          <dgm:bulletEnabled val="1"/>
        </dgm:presLayoutVars>
      </dgm:prSet>
      <dgm:spPr/>
    </dgm:pt>
  </dgm:ptLst>
  <dgm:cxnLst>
    <dgm:cxn modelId="{4806D431-32BD-4246-8001-05A1F4D7CE1D}" srcId="{5377ABD7-D707-4811-9AF0-BC5A5D09E73D}" destId="{B2E73EF4-3159-43A3-AAED-6F4058A61CA0}" srcOrd="1" destOrd="0" parTransId="{E6EBD6C3-D512-495E-8183-B97FA207EFB0}" sibTransId="{BB3C55CF-41C4-40FD-B860-240DC4872F7F}"/>
    <dgm:cxn modelId="{47221B34-91C9-4501-99E8-C19845B13C46}" type="presOf" srcId="{334558CD-9577-49C6-A0C8-B0DA5F9C1643}" destId="{FB46001E-B920-407A-9B95-BC2011ABBDCD}" srcOrd="0" destOrd="0" presId="urn:microsoft.com/office/officeart/2005/8/layout/vList2"/>
    <dgm:cxn modelId="{DD08EE3D-2C25-4C8F-97BB-299AAEB1EF9A}" type="presOf" srcId="{7196EF5A-D619-4201-A112-922271BF7AA0}" destId="{50771AED-E01E-4C6D-94EB-88D8648C280C}" srcOrd="0" destOrd="0" presId="urn:microsoft.com/office/officeart/2005/8/layout/vList2"/>
    <dgm:cxn modelId="{C56AC04E-7D99-4984-9B60-DA19073C0419}" srcId="{5377ABD7-D707-4811-9AF0-BC5A5D09E73D}" destId="{334558CD-9577-49C6-A0C8-B0DA5F9C1643}" srcOrd="2" destOrd="0" parTransId="{319D1AF3-FC7B-446E-84D5-5AB37EB637F5}" sibTransId="{B9FE97D3-991D-428D-AED0-5E47E901229C}"/>
    <dgm:cxn modelId="{7A3AB793-E05D-404A-B336-B55AD5218817}" srcId="{5377ABD7-D707-4811-9AF0-BC5A5D09E73D}" destId="{7196EF5A-D619-4201-A112-922271BF7AA0}" srcOrd="0" destOrd="0" parTransId="{92C137B7-5F6A-43A8-9BDD-8A252B2F4FC0}" sibTransId="{F574B8DA-C90F-4C39-9D6F-7CCDDD3B542E}"/>
    <dgm:cxn modelId="{41C0C5CD-C788-411C-9AE8-32AF01481CEB}" type="presOf" srcId="{B2E73EF4-3159-43A3-AAED-6F4058A61CA0}" destId="{EDB64528-8F2D-4994-8963-EAAF97985815}" srcOrd="0" destOrd="0" presId="urn:microsoft.com/office/officeart/2005/8/layout/vList2"/>
    <dgm:cxn modelId="{EDAD18FD-A0EB-449B-A7AE-6746EE8BD3D3}" type="presOf" srcId="{5377ABD7-D707-4811-9AF0-BC5A5D09E73D}" destId="{4954F795-315D-46B2-A9AB-06EBB58CF867}" srcOrd="0" destOrd="0" presId="urn:microsoft.com/office/officeart/2005/8/layout/vList2"/>
    <dgm:cxn modelId="{E95F98C4-C759-4698-AE37-3DFB32E7C660}" type="presParOf" srcId="{4954F795-315D-46B2-A9AB-06EBB58CF867}" destId="{50771AED-E01E-4C6D-94EB-88D8648C280C}" srcOrd="0" destOrd="0" presId="urn:microsoft.com/office/officeart/2005/8/layout/vList2"/>
    <dgm:cxn modelId="{C6E5A280-697A-439E-9443-05929EF9DF56}" type="presParOf" srcId="{4954F795-315D-46B2-A9AB-06EBB58CF867}" destId="{AAF452B5-AFA4-4967-A000-2A116EF5E915}" srcOrd="1" destOrd="0" presId="urn:microsoft.com/office/officeart/2005/8/layout/vList2"/>
    <dgm:cxn modelId="{515D6CD3-CD73-45AE-B281-DF516D79C2AA}" type="presParOf" srcId="{4954F795-315D-46B2-A9AB-06EBB58CF867}" destId="{EDB64528-8F2D-4994-8963-EAAF97985815}" srcOrd="2" destOrd="0" presId="urn:microsoft.com/office/officeart/2005/8/layout/vList2"/>
    <dgm:cxn modelId="{8909F7C8-5842-4236-A09B-B61F74F59504}" type="presParOf" srcId="{4954F795-315D-46B2-A9AB-06EBB58CF867}" destId="{2AA298D7-7E15-487F-BF54-09C59C26B419}" srcOrd="3" destOrd="0" presId="urn:microsoft.com/office/officeart/2005/8/layout/vList2"/>
    <dgm:cxn modelId="{6FC8312A-41BC-434F-801B-8EE2EDA0DF2B}" type="presParOf" srcId="{4954F795-315D-46B2-A9AB-06EBB58CF867}" destId="{FB46001E-B920-407A-9B95-BC2011ABBD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77ABD7-D707-4811-9AF0-BC5A5D09E73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4558CD-9577-49C6-A0C8-B0DA5F9C164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4000" b="0" dirty="0"/>
            <a:t>Hommes</a:t>
          </a:r>
          <a:r>
            <a:rPr lang="en-US" sz="4400" b="0" dirty="0"/>
            <a:t>: 25 </a:t>
          </a:r>
          <a:endParaRPr lang="en-US" sz="4400" b="1" dirty="0"/>
        </a:p>
      </dgm:t>
    </dgm:pt>
    <dgm:pt modelId="{319D1AF3-FC7B-446E-84D5-5AB37EB637F5}" type="parTrans" cxnId="{C56AC04E-7D99-4984-9B60-DA19073C0419}">
      <dgm:prSet/>
      <dgm:spPr/>
      <dgm:t>
        <a:bodyPr/>
        <a:lstStyle/>
        <a:p>
          <a:endParaRPr lang="en-US"/>
        </a:p>
      </dgm:t>
    </dgm:pt>
    <dgm:pt modelId="{B9FE97D3-991D-428D-AED0-5E47E901229C}" type="sibTrans" cxnId="{C56AC04E-7D99-4984-9B60-DA19073C0419}">
      <dgm:prSet/>
      <dgm:spPr/>
      <dgm:t>
        <a:bodyPr/>
        <a:lstStyle/>
        <a:p>
          <a:endParaRPr lang="en-US"/>
        </a:p>
      </dgm:t>
    </dgm:pt>
    <dgm:pt modelId="{D050E6A7-4AD5-4CA2-9595-EA6E6A1971D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4000" b="0" dirty="0"/>
            <a:t>Femmes: 27</a:t>
          </a:r>
          <a:endParaRPr lang="en-US" sz="4000" b="1" dirty="0"/>
        </a:p>
      </dgm:t>
    </dgm:pt>
    <dgm:pt modelId="{98259FB7-3E7F-4087-AA62-8D2AA808F2E0}" type="parTrans" cxnId="{F78A775B-832E-4EE5-98BF-9F18C0670EAF}">
      <dgm:prSet/>
      <dgm:spPr/>
      <dgm:t>
        <a:bodyPr/>
        <a:lstStyle/>
        <a:p>
          <a:endParaRPr lang="fr-FR"/>
        </a:p>
      </dgm:t>
    </dgm:pt>
    <dgm:pt modelId="{95A8DC91-0912-4943-90FC-B8C52DD88B4A}" type="sibTrans" cxnId="{F78A775B-832E-4EE5-98BF-9F18C0670EAF}">
      <dgm:prSet/>
      <dgm:spPr/>
      <dgm:t>
        <a:bodyPr/>
        <a:lstStyle/>
        <a:p>
          <a:endParaRPr lang="fr-FR"/>
        </a:p>
      </dgm:t>
    </dgm:pt>
    <dgm:pt modelId="{4954F795-315D-46B2-A9AB-06EBB58CF867}" type="pres">
      <dgm:prSet presAssocID="{5377ABD7-D707-4811-9AF0-BC5A5D09E73D}" presName="linear" presStyleCnt="0">
        <dgm:presLayoutVars>
          <dgm:animLvl val="lvl"/>
          <dgm:resizeHandles val="exact"/>
        </dgm:presLayoutVars>
      </dgm:prSet>
      <dgm:spPr/>
    </dgm:pt>
    <dgm:pt modelId="{FB46001E-B920-407A-9B95-BC2011ABBDCD}" type="pres">
      <dgm:prSet presAssocID="{334558CD-9577-49C6-A0C8-B0DA5F9C1643}" presName="parentText" presStyleLbl="node1" presStyleIdx="0" presStyleCnt="2" custLinFactY="5228" custLinFactNeighborX="-324" custLinFactNeighborY="100000">
        <dgm:presLayoutVars>
          <dgm:chMax val="0"/>
          <dgm:bulletEnabled val="1"/>
        </dgm:presLayoutVars>
      </dgm:prSet>
      <dgm:spPr/>
    </dgm:pt>
    <dgm:pt modelId="{49F1E4F0-8692-4230-ACE1-989DD052E66D}" type="pres">
      <dgm:prSet presAssocID="{B9FE97D3-991D-428D-AED0-5E47E901229C}" presName="spacer" presStyleCnt="0"/>
      <dgm:spPr/>
    </dgm:pt>
    <dgm:pt modelId="{5AF94E8E-71AB-4AFD-A38C-79254C00CB1B}" type="pres">
      <dgm:prSet presAssocID="{D050E6A7-4AD5-4CA2-9595-EA6E6A1971DF}" presName="parentText" presStyleLbl="node1" presStyleIdx="1" presStyleCnt="2" custLinFactY="-200000" custLinFactNeighborX="-973" custLinFactNeighborY="-283438">
        <dgm:presLayoutVars>
          <dgm:chMax val="0"/>
          <dgm:bulletEnabled val="1"/>
        </dgm:presLayoutVars>
      </dgm:prSet>
      <dgm:spPr/>
    </dgm:pt>
  </dgm:ptLst>
  <dgm:cxnLst>
    <dgm:cxn modelId="{47221B34-91C9-4501-99E8-C19845B13C46}" type="presOf" srcId="{334558CD-9577-49C6-A0C8-B0DA5F9C1643}" destId="{FB46001E-B920-407A-9B95-BC2011ABBDCD}" srcOrd="0" destOrd="0" presId="urn:microsoft.com/office/officeart/2005/8/layout/vList2"/>
    <dgm:cxn modelId="{2954BE3A-7CA3-4939-B5BA-BAA84C76B7E1}" type="presOf" srcId="{D050E6A7-4AD5-4CA2-9595-EA6E6A1971DF}" destId="{5AF94E8E-71AB-4AFD-A38C-79254C00CB1B}" srcOrd="0" destOrd="0" presId="urn:microsoft.com/office/officeart/2005/8/layout/vList2"/>
    <dgm:cxn modelId="{F78A775B-832E-4EE5-98BF-9F18C0670EAF}" srcId="{5377ABD7-D707-4811-9AF0-BC5A5D09E73D}" destId="{D050E6A7-4AD5-4CA2-9595-EA6E6A1971DF}" srcOrd="1" destOrd="0" parTransId="{98259FB7-3E7F-4087-AA62-8D2AA808F2E0}" sibTransId="{95A8DC91-0912-4943-90FC-B8C52DD88B4A}"/>
    <dgm:cxn modelId="{C56AC04E-7D99-4984-9B60-DA19073C0419}" srcId="{5377ABD7-D707-4811-9AF0-BC5A5D09E73D}" destId="{334558CD-9577-49C6-A0C8-B0DA5F9C1643}" srcOrd="0" destOrd="0" parTransId="{319D1AF3-FC7B-446E-84D5-5AB37EB637F5}" sibTransId="{B9FE97D3-991D-428D-AED0-5E47E901229C}"/>
    <dgm:cxn modelId="{EDAD18FD-A0EB-449B-A7AE-6746EE8BD3D3}" type="presOf" srcId="{5377ABD7-D707-4811-9AF0-BC5A5D09E73D}" destId="{4954F795-315D-46B2-A9AB-06EBB58CF867}" srcOrd="0" destOrd="0" presId="urn:microsoft.com/office/officeart/2005/8/layout/vList2"/>
    <dgm:cxn modelId="{6FC8312A-41BC-434F-801B-8EE2EDA0DF2B}" type="presParOf" srcId="{4954F795-315D-46B2-A9AB-06EBB58CF867}" destId="{FB46001E-B920-407A-9B95-BC2011ABBDCD}" srcOrd="0" destOrd="0" presId="urn:microsoft.com/office/officeart/2005/8/layout/vList2"/>
    <dgm:cxn modelId="{1A9D511D-9AEE-43C9-B84D-91A451723C8C}" type="presParOf" srcId="{4954F795-315D-46B2-A9AB-06EBB58CF867}" destId="{49F1E4F0-8692-4230-ACE1-989DD052E66D}" srcOrd="1" destOrd="0" presId="urn:microsoft.com/office/officeart/2005/8/layout/vList2"/>
    <dgm:cxn modelId="{8C083140-177C-437E-A83E-33F42331F03F}" type="presParOf" srcId="{4954F795-315D-46B2-A9AB-06EBB58CF867}" destId="{5AF94E8E-71AB-4AFD-A38C-79254C00CB1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1229C-B1F5-410C-A50D-731E1B2F2065}">
      <dsp:nvSpPr>
        <dsp:cNvPr id="0" name=""/>
        <dsp:cNvSpPr/>
      </dsp:nvSpPr>
      <dsp:spPr>
        <a:xfrm>
          <a:off x="0" y="397507"/>
          <a:ext cx="6263640" cy="1444949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Date de création AC56 : </a:t>
          </a:r>
          <a:r>
            <a:rPr lang="en-US" sz="4800" b="0" kern="1200" dirty="0"/>
            <a:t>1992</a:t>
          </a:r>
        </a:p>
      </dsp:txBody>
      <dsp:txXfrm>
        <a:off x="70537" y="468044"/>
        <a:ext cx="6122566" cy="1303875"/>
      </dsp:txXfrm>
    </dsp:sp>
    <dsp:sp modelId="{EDB64528-8F2D-4994-8963-EAAF97985815}">
      <dsp:nvSpPr>
        <dsp:cNvPr id="0" name=""/>
        <dsp:cNvSpPr/>
      </dsp:nvSpPr>
      <dsp:spPr>
        <a:xfrm>
          <a:off x="0" y="3944282"/>
          <a:ext cx="6263640" cy="144494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/>
            <a:t>Nombre d’adhérents 2021 : 52</a:t>
          </a:r>
          <a:endParaRPr lang="en-US" sz="4800" b="1" kern="1200" dirty="0"/>
        </a:p>
      </dsp:txBody>
      <dsp:txXfrm>
        <a:off x="70537" y="4014819"/>
        <a:ext cx="6122566" cy="1303875"/>
      </dsp:txXfrm>
    </dsp:sp>
    <dsp:sp modelId="{FB46001E-B920-407A-9B95-BC2011ABBDCD}">
      <dsp:nvSpPr>
        <dsp:cNvPr id="0" name=""/>
        <dsp:cNvSpPr/>
      </dsp:nvSpPr>
      <dsp:spPr>
        <a:xfrm>
          <a:off x="0" y="2029868"/>
          <a:ext cx="6263640" cy="1444949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Nombre d’adhérents depuis 2014 : plus de 350 </a:t>
          </a:r>
          <a:endParaRPr lang="en-US" sz="4800" b="0" kern="1200" dirty="0"/>
        </a:p>
      </dsp:txBody>
      <dsp:txXfrm>
        <a:off x="70537" y="2100405"/>
        <a:ext cx="6122566" cy="1303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71AED-E01E-4C6D-94EB-88D8648C280C}">
      <dsp:nvSpPr>
        <dsp:cNvPr id="0" name=""/>
        <dsp:cNvSpPr/>
      </dsp:nvSpPr>
      <dsp:spPr>
        <a:xfrm>
          <a:off x="0" y="674734"/>
          <a:ext cx="6263640" cy="1983798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/>
            <a:t>Nombre de contacts professionnels </a:t>
          </a:r>
          <a:r>
            <a:rPr lang="en-US" sz="4400" b="0" kern="1200" dirty="0"/>
            <a:t>: </a:t>
          </a:r>
          <a:r>
            <a:rPr lang="en-US" sz="4400" b="1" kern="1200" dirty="0"/>
            <a:t>1545</a:t>
          </a:r>
        </a:p>
      </dsp:txBody>
      <dsp:txXfrm>
        <a:off x="96841" y="771575"/>
        <a:ext cx="6069958" cy="1790116"/>
      </dsp:txXfrm>
    </dsp:sp>
    <dsp:sp modelId="{EDB64528-8F2D-4994-8963-EAAF97985815}">
      <dsp:nvSpPr>
        <dsp:cNvPr id="0" name=""/>
        <dsp:cNvSpPr/>
      </dsp:nvSpPr>
      <dsp:spPr>
        <a:xfrm>
          <a:off x="0" y="3520889"/>
          <a:ext cx="6263640" cy="1983798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 err="1"/>
            <a:t>Entreprises</a:t>
          </a:r>
          <a:r>
            <a:rPr lang="en-US" sz="3600" b="0" kern="1200" dirty="0"/>
            <a:t>, Institutions, APEC, Pole Emploi, AGIR abcd, Vannes </a:t>
          </a:r>
          <a:r>
            <a:rPr lang="en-US" sz="3600" b="0" kern="1200" dirty="0" err="1"/>
            <a:t>Agglo</a:t>
          </a:r>
          <a:endParaRPr lang="en-US" sz="3600" b="0" kern="1200" dirty="0"/>
        </a:p>
      </dsp:txBody>
      <dsp:txXfrm>
        <a:off x="96841" y="3617730"/>
        <a:ext cx="6069958" cy="1790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71AED-E01E-4C6D-94EB-88D8648C280C}">
      <dsp:nvSpPr>
        <dsp:cNvPr id="0" name=""/>
        <dsp:cNvSpPr/>
      </dsp:nvSpPr>
      <dsp:spPr>
        <a:xfrm>
          <a:off x="0" y="0"/>
          <a:ext cx="6263640" cy="121680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dirty="0"/>
            <a:t>Que vous a apporté AC56 ?</a:t>
          </a:r>
        </a:p>
      </dsp:txBody>
      <dsp:txXfrm>
        <a:off x="59399" y="59399"/>
        <a:ext cx="6144842" cy="1098002"/>
      </dsp:txXfrm>
    </dsp:sp>
    <dsp:sp modelId="{FB46001E-B920-407A-9B95-BC2011ABBDCD}">
      <dsp:nvSpPr>
        <dsp:cNvPr id="0" name=""/>
        <dsp:cNvSpPr/>
      </dsp:nvSpPr>
      <dsp:spPr>
        <a:xfrm>
          <a:off x="0" y="2391202"/>
          <a:ext cx="6263640" cy="2062816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b="1" kern="1200" dirty="0"/>
        </a:p>
      </dsp:txBody>
      <dsp:txXfrm>
        <a:off x="100698" y="2491900"/>
        <a:ext cx="6062244" cy="18614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71AED-E01E-4C6D-94EB-88D8648C280C}">
      <dsp:nvSpPr>
        <dsp:cNvPr id="0" name=""/>
        <dsp:cNvSpPr/>
      </dsp:nvSpPr>
      <dsp:spPr>
        <a:xfrm>
          <a:off x="0" y="0"/>
          <a:ext cx="6263640" cy="2145968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Distanciel ou Présentiel AC56 sait s’adapter aux règles sanitaires sans en impacter son activité</a:t>
          </a:r>
        </a:p>
      </dsp:txBody>
      <dsp:txXfrm>
        <a:off x="104758" y="104758"/>
        <a:ext cx="6054124" cy="1936452"/>
      </dsp:txXfrm>
    </dsp:sp>
    <dsp:sp modelId="{EDB64528-8F2D-4994-8963-EAAF97985815}">
      <dsp:nvSpPr>
        <dsp:cNvPr id="0" name=""/>
        <dsp:cNvSpPr/>
      </dsp:nvSpPr>
      <dsp:spPr>
        <a:xfrm>
          <a:off x="0" y="4165185"/>
          <a:ext cx="6263640" cy="178717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Formation, Ateliers, Coaching, Co working </a:t>
          </a:r>
        </a:p>
      </dsp:txBody>
      <dsp:txXfrm>
        <a:off x="87243" y="4252428"/>
        <a:ext cx="6089154" cy="1612689"/>
      </dsp:txXfrm>
    </dsp:sp>
    <dsp:sp modelId="{FB46001E-B920-407A-9B95-BC2011ABBDCD}">
      <dsp:nvSpPr>
        <dsp:cNvPr id="0" name=""/>
        <dsp:cNvSpPr/>
      </dsp:nvSpPr>
      <dsp:spPr>
        <a:xfrm>
          <a:off x="0" y="2458897"/>
          <a:ext cx="6263640" cy="946434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Les Mardis et Jeudis </a:t>
          </a:r>
          <a:endParaRPr lang="en-US" sz="3200" b="1" kern="1200" dirty="0"/>
        </a:p>
      </dsp:txBody>
      <dsp:txXfrm>
        <a:off x="46201" y="2505098"/>
        <a:ext cx="6171238" cy="8540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6001E-B920-407A-9B95-BC2011ABBDCD}">
      <dsp:nvSpPr>
        <dsp:cNvPr id="0" name=""/>
        <dsp:cNvSpPr/>
      </dsp:nvSpPr>
      <dsp:spPr>
        <a:xfrm>
          <a:off x="0" y="1692758"/>
          <a:ext cx="6263640" cy="121680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dirty="0"/>
            <a:t>Hommes</a:t>
          </a:r>
          <a:r>
            <a:rPr lang="en-US" sz="4400" b="0" kern="1200" dirty="0"/>
            <a:t>: 25 </a:t>
          </a:r>
          <a:endParaRPr lang="en-US" sz="4400" b="1" kern="1200" dirty="0"/>
        </a:p>
      </dsp:txBody>
      <dsp:txXfrm>
        <a:off x="59399" y="1752157"/>
        <a:ext cx="6144842" cy="1098002"/>
      </dsp:txXfrm>
    </dsp:sp>
    <dsp:sp modelId="{5AF94E8E-71AB-4AFD-A38C-79254C00CB1B}">
      <dsp:nvSpPr>
        <dsp:cNvPr id="0" name=""/>
        <dsp:cNvSpPr/>
      </dsp:nvSpPr>
      <dsp:spPr>
        <a:xfrm>
          <a:off x="0" y="0"/>
          <a:ext cx="6263640" cy="12168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dirty="0"/>
            <a:t>Femmes: 27</a:t>
          </a:r>
          <a:endParaRPr lang="en-US" sz="4000" b="1" kern="1200" dirty="0"/>
        </a:p>
      </dsp:txBody>
      <dsp:txXfrm>
        <a:off x="59399" y="59399"/>
        <a:ext cx="614484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F62C7E-9B78-4012-A6D5-875B347F1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7D287E-2529-44EA-A8F8-0F14BBBF1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D7C1E5-74A2-4507-B38C-0A184BF41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4E8-E5D0-486B-BEEF-7F11A71E9C59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5E3945-32FC-4555-8143-6284D695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FD7EB0-A3F4-48D8-B4E9-CC0E5ABD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219D-AA2B-4455-82E6-1437100F04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35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25C779-B449-43C5-B2E8-A1E5FE301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F28E44-86E7-4667-BDCD-CFCDE3B9A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A4A354-5692-460C-84EE-940D3B67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4E8-E5D0-486B-BEEF-7F11A71E9C59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1E5833-9B7A-4B38-8160-A7546E1C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62D26F-3306-436E-A4BD-CA93D894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219D-AA2B-4455-82E6-1437100F04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31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49E73F3-3445-41B9-BF2B-37CB71FC3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605C26-941C-422A-863C-A41E19A1E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015BC1-B00F-4467-9B5D-EB123D13B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4E8-E5D0-486B-BEEF-7F11A71E9C59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E3816A-B3BA-4604-BA1B-1ABE6C16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868AC7-8750-4865-8EAC-84EB278E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219D-AA2B-4455-82E6-1437100F04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96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0A6CEA-A608-45F7-9601-3E014DA33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BD18EC-CB75-4287-9637-C39346492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BDAF4C-D8E9-4182-B46C-FB265FC5C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4E8-E5D0-486B-BEEF-7F11A71E9C59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32AC3E-2151-41FF-B519-7BFE04EF4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D7041D-DA59-4EF5-8422-56C4E808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219D-AA2B-4455-82E6-1437100F04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54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EBC61-1505-4BCE-A80B-7587BF72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556A11-CB27-4ABF-B3A2-9BC1E2CA1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AECF6F-F2C6-40B2-A86D-5E229CD9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4E8-E5D0-486B-BEEF-7F11A71E9C59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47FCB2-D678-4DD0-9DA3-EC0E499F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26E4A6-F560-49CD-8606-B888F61F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219D-AA2B-4455-82E6-1437100F04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02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7EEB4B-B0D9-489E-B2AE-45FB0815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5837D0-9E2C-43EC-B9ED-1DD643BA9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4B1473-8A6F-4273-A87E-59004CE8B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A8342F-B02E-41A8-8F9A-D0A6ECB3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4E8-E5D0-486B-BEEF-7F11A71E9C59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5EEA87-F4E2-4F46-BE2D-003A0D4E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3C1E06-10A3-455C-AC0D-AF11A1F5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219D-AA2B-4455-82E6-1437100F04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77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4966A8-758D-46E6-9121-63F2EDD1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571059-7439-472F-B9F8-1B37113BF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9AD0CC-E96B-405C-A78D-D6285CD22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728459-5D34-4A59-8F4E-E7E00CA0F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C90620-E8E7-4F15-8BB1-D02E0177D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08047E5-310B-47C4-A334-1B5B1AA88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4E8-E5D0-486B-BEEF-7F11A71E9C59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4DFB189-977B-4B27-B12B-A0CAEA99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45CF66E-5043-43B1-A1DF-CFBBDBAD7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219D-AA2B-4455-82E6-1437100F04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04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8AACFB-A2D7-4AA9-B879-31FFC594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5ECF5B-76F2-492A-8896-2F9632AFD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4E8-E5D0-486B-BEEF-7F11A71E9C59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01FEE1-73DA-4D03-889B-92565C81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89D728-6B33-4094-B6AE-E70D6142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219D-AA2B-4455-82E6-1437100F04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19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19C3B24-FC43-43CC-890E-CF2A6314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4E8-E5D0-486B-BEEF-7F11A71E9C59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6B7B4D-C74B-49FD-9C57-97EED050A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D25E98-1018-4581-97EF-EB8FB5EAB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219D-AA2B-4455-82E6-1437100F04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93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901A7A-DECC-4068-AC9F-3EF570F0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D04EF9-2226-481C-836E-AB3101386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CC74C9-17E7-4351-B6E2-6A878316C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CD8C31-E73E-4BCF-9E4C-5E1B75C2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4E8-E5D0-486B-BEEF-7F11A71E9C59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0C29F7-1722-4FD2-89B9-FEBAE019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497015-11A5-42A1-8C63-6E093F24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219D-AA2B-4455-82E6-1437100F04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8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E5395-D013-44DB-90E9-65248904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7B5EC4D-150B-4B22-BEB6-08BB39D25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E0B628-585B-4823-B128-29B4230FE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9225D4-1F0F-4006-9EDB-87787887A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4E8-E5D0-486B-BEEF-7F11A71E9C59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388A82-5319-430A-9970-53957C97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304412-FCDD-47D2-A529-933F5535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219D-AA2B-4455-82E6-1437100F04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5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3B3A87-12B8-4C0A-A621-AAD458C66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465A0E-B1D1-4E15-97F8-A381D147B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E36C14-909A-4CC6-A329-78CFEB189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B44E8-E5D0-486B-BEEF-7F11A71E9C59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52BFF3-8E11-410F-89A2-803A45FFC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803562-0AF8-470E-AD9A-D266E814F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1219D-AA2B-4455-82E6-1437100F04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44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4E8F73-F1FE-4C86-A870-E0EB17DA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endParaRPr lang="fr-FR" sz="6000" dirty="0">
              <a:solidFill>
                <a:schemeClr val="bg1"/>
              </a:solidFill>
            </a:endParaRPr>
          </a:p>
        </p:txBody>
      </p:sp>
      <p:graphicFrame>
        <p:nvGraphicFramePr>
          <p:cNvPr id="18" name="Espace réservé du contenu 2">
            <a:extLst>
              <a:ext uri="{FF2B5EF4-FFF2-40B4-BE49-F238E27FC236}">
                <a16:creationId xmlns:a16="http://schemas.microsoft.com/office/drawing/2014/main" id="{60B65542-0C58-4268-BF05-63AF94264B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00095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389BE4B8-2F6C-4F77-9061-3AD03D16D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3" y="1221325"/>
            <a:ext cx="3786104" cy="37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7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4E8F73-F1FE-4C86-A870-E0EB17DA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fr-FR" sz="60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8" name="Espace réservé du contenu 2">
            <a:extLst>
              <a:ext uri="{FF2B5EF4-FFF2-40B4-BE49-F238E27FC236}">
                <a16:creationId xmlns:a16="http://schemas.microsoft.com/office/drawing/2014/main" id="{60B65542-0C58-4268-BF05-63AF94264B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10285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9D5855EF-58FF-4402-918B-EE591111E53F}"/>
              </a:ext>
            </a:extLst>
          </p:cNvPr>
          <p:cNvSpPr txBox="1"/>
          <p:nvPr/>
        </p:nvSpPr>
        <p:spPr>
          <a:xfrm>
            <a:off x="680779" y="2613556"/>
            <a:ext cx="3300248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 réseau pour l’emploi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953D4C-5841-40E1-82A8-7BA126A10A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0" y="127489"/>
            <a:ext cx="1391246" cy="139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9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4E8F73-F1FE-4C86-A870-E0EB17DA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fr-FR" sz="60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8" name="Espace réservé du contenu 2">
            <a:extLst>
              <a:ext uri="{FF2B5EF4-FFF2-40B4-BE49-F238E27FC236}">
                <a16:creationId xmlns:a16="http://schemas.microsoft.com/office/drawing/2014/main" id="{60B65542-0C58-4268-BF05-63AF94264B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314998"/>
              </p:ext>
            </p:extLst>
          </p:nvPr>
        </p:nvGraphicFramePr>
        <p:xfrm>
          <a:off x="5468389" y="620392"/>
          <a:ext cx="6263640" cy="465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739DA6A7-0030-4816-AE26-71662AC83CB1}"/>
              </a:ext>
            </a:extLst>
          </p:cNvPr>
          <p:cNvSpPr txBox="1"/>
          <p:nvPr/>
        </p:nvSpPr>
        <p:spPr>
          <a:xfrm>
            <a:off x="459971" y="2281445"/>
            <a:ext cx="348307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Enquête effectuée sur les anciens et nouveaux adhérents (Juin 2021)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4618214-30AC-49FE-9CD4-4BB33FAFAA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0" y="123008"/>
            <a:ext cx="1391246" cy="139124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E017537-AE2C-4018-B82B-8BF5D8F8771A}"/>
              </a:ext>
            </a:extLst>
          </p:cNvPr>
          <p:cNvSpPr txBox="1"/>
          <p:nvPr/>
        </p:nvSpPr>
        <p:spPr>
          <a:xfrm>
            <a:off x="5954106" y="2946309"/>
            <a:ext cx="5637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Un soutien moral : </a:t>
            </a:r>
            <a:r>
              <a:rPr lang="fr-FR" sz="4000" b="1" dirty="0">
                <a:solidFill>
                  <a:schemeClr val="bg1"/>
                </a:solidFill>
              </a:rPr>
              <a:t>67 %</a:t>
            </a:r>
          </a:p>
          <a:p>
            <a:r>
              <a:rPr lang="fr-FR" sz="4000" dirty="0">
                <a:solidFill>
                  <a:schemeClr val="bg1"/>
                </a:solidFill>
              </a:rPr>
              <a:t>Une dynamique : </a:t>
            </a:r>
            <a:r>
              <a:rPr lang="fr-FR" sz="4000" b="1" dirty="0">
                <a:solidFill>
                  <a:schemeClr val="bg1"/>
                </a:solidFill>
              </a:rPr>
              <a:t>78%</a:t>
            </a:r>
          </a:p>
          <a:p>
            <a:r>
              <a:rPr lang="fr-FR" sz="4000" dirty="0">
                <a:solidFill>
                  <a:schemeClr val="bg1"/>
                </a:solidFill>
              </a:rPr>
              <a:t>Un réseau : </a:t>
            </a:r>
            <a:r>
              <a:rPr lang="fr-FR" sz="4000" b="1" dirty="0">
                <a:solidFill>
                  <a:schemeClr val="bg1"/>
                </a:solidFill>
              </a:rPr>
              <a:t>83 %</a:t>
            </a:r>
          </a:p>
        </p:txBody>
      </p:sp>
    </p:spTree>
    <p:extLst>
      <p:ext uri="{BB962C8B-B14F-4D97-AF65-F5344CB8AC3E}">
        <p14:creationId xmlns:p14="http://schemas.microsoft.com/office/powerpoint/2010/main" val="26221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4E8F73-F1FE-4C86-A870-E0EB17DA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fr-FR" sz="60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8" name="Espace réservé du contenu 2">
            <a:extLst>
              <a:ext uri="{FF2B5EF4-FFF2-40B4-BE49-F238E27FC236}">
                <a16:creationId xmlns:a16="http://schemas.microsoft.com/office/drawing/2014/main" id="{60B65542-0C58-4268-BF05-63AF94264B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770729"/>
              </p:ext>
            </p:extLst>
          </p:nvPr>
        </p:nvGraphicFramePr>
        <p:xfrm>
          <a:off x="5468389" y="172720"/>
          <a:ext cx="6263640" cy="595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2A6099B3-4990-48EC-A1B1-C3B0D15F285A}"/>
              </a:ext>
            </a:extLst>
          </p:cNvPr>
          <p:cNvSpPr txBox="1"/>
          <p:nvPr/>
        </p:nvSpPr>
        <p:spPr>
          <a:xfrm>
            <a:off x="703805" y="2551837"/>
            <a:ext cx="3450140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6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fr-FR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2021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2FFF6A-730B-4BBF-9199-E3C1220B7D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0" y="122021"/>
            <a:ext cx="1391246" cy="139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15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4E8F73-F1FE-4C86-A870-E0EB17DA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fr-FR" sz="60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8" name="Espace réservé du contenu 2">
            <a:extLst>
              <a:ext uri="{FF2B5EF4-FFF2-40B4-BE49-F238E27FC236}">
                <a16:creationId xmlns:a16="http://schemas.microsoft.com/office/drawing/2014/main" id="{60B65542-0C58-4268-BF05-63AF94264B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1176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2A6099B3-4990-48EC-A1B1-C3B0D15F285A}"/>
              </a:ext>
            </a:extLst>
          </p:cNvPr>
          <p:cNvSpPr txBox="1"/>
          <p:nvPr/>
        </p:nvSpPr>
        <p:spPr>
          <a:xfrm>
            <a:off x="275179" y="2189887"/>
            <a:ext cx="451589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6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2021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Adhérents AC56 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représentation de la parité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2FFF6A-730B-4BBF-9199-E3C1220B7D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0" y="122021"/>
            <a:ext cx="1391246" cy="139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867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6246</TotalTime>
  <Words>127</Words>
  <Application>Microsoft Office PowerPoint</Application>
  <PresentationFormat>Grand écran</PresentationFormat>
  <Paragraphs>25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Rafaele lesne</dc:creator>
  <cp:lastModifiedBy>Rafaele lesne</cp:lastModifiedBy>
  <cp:revision>27</cp:revision>
  <dcterms:created xsi:type="dcterms:W3CDTF">2021-07-13T14:39:47Z</dcterms:created>
  <dcterms:modified xsi:type="dcterms:W3CDTF">2022-01-20T13:50:38Z</dcterms:modified>
</cp:coreProperties>
</file>